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4063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80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8925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03188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784735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8475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0359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9454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327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0061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601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6556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5570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4846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4246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193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D24AC-D6A8-47EF-B1D0-6225854C2604}" type="datetimeFigureOut">
              <a:rPr lang="en-IN" smtClean="0"/>
              <a:t>08-11-2019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15E3D2A-38CD-4FBE-9EA6-9C96BD3146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523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2375B-0DA9-4945-9C2D-FA67F106D0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Plant Disease Detection </a:t>
            </a:r>
            <a:r>
              <a:rPr lang="en-IN" sz="4400" dirty="0"/>
              <a:t>(using AI)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5BB988-6A70-46F1-AEBC-74A08F7CE7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Team MediVine</a:t>
            </a:r>
          </a:p>
        </p:txBody>
      </p:sp>
    </p:spTree>
    <p:extLst>
      <p:ext uri="{BB962C8B-B14F-4D97-AF65-F5344CB8AC3E}">
        <p14:creationId xmlns:p14="http://schemas.microsoft.com/office/powerpoint/2010/main" val="1460594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5D5CE-0C7B-4C63-9E4C-3FAA17AA4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4C314-10B3-4C3D-841E-4E5E6BF9C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94653"/>
            <a:ext cx="6054206" cy="2732948"/>
          </a:xfrm>
        </p:spPr>
        <p:txBody>
          <a:bodyPr>
            <a:normAutofit/>
          </a:bodyPr>
          <a:lstStyle/>
          <a:p>
            <a:r>
              <a:rPr lang="en-IN" sz="2000" dirty="0"/>
              <a:t>Innovation for Agriculture</a:t>
            </a:r>
          </a:p>
          <a:p>
            <a:endParaRPr lang="en-IN" sz="2000" dirty="0"/>
          </a:p>
          <a:p>
            <a:r>
              <a:rPr lang="en-IN" sz="2000" dirty="0"/>
              <a:t>A step towards enabling rural farmers</a:t>
            </a:r>
          </a:p>
          <a:p>
            <a:endParaRPr lang="en-IN" sz="2000" dirty="0"/>
          </a:p>
          <a:p>
            <a:r>
              <a:rPr lang="en-IN" sz="2000" dirty="0"/>
              <a:t>Growth of the agriculture economy</a:t>
            </a:r>
          </a:p>
        </p:txBody>
      </p:sp>
    </p:spTree>
    <p:extLst>
      <p:ext uri="{BB962C8B-B14F-4D97-AF65-F5344CB8AC3E}">
        <p14:creationId xmlns:p14="http://schemas.microsoft.com/office/powerpoint/2010/main" val="379350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7F29C-9681-48CD-B5D8-F9AEB7E4F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497F-D897-47A5-B06E-28358B58A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Idea</a:t>
            </a:r>
          </a:p>
          <a:p>
            <a:endParaRPr lang="en-IN" sz="2000" dirty="0"/>
          </a:p>
          <a:p>
            <a:r>
              <a:rPr lang="en-IN" sz="2000" dirty="0"/>
              <a:t>Technology</a:t>
            </a:r>
          </a:p>
          <a:p>
            <a:endParaRPr lang="en-IN" sz="2000" dirty="0"/>
          </a:p>
          <a:p>
            <a:r>
              <a:rPr lang="en-IN" sz="2000" dirty="0"/>
              <a:t>Scope and apps</a:t>
            </a:r>
          </a:p>
          <a:p>
            <a:endParaRPr lang="en-IN" sz="2000" dirty="0"/>
          </a:p>
          <a:p>
            <a:r>
              <a:rPr lang="en-IN" sz="20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182556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E76C0-0F75-4D93-804F-9C2D88D7A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Idea</a:t>
            </a:r>
          </a:p>
        </p:txBody>
      </p:sp>
      <p:pic>
        <p:nvPicPr>
          <p:cNvPr id="1026" name="Picture 2" descr="Image result for farms in india">
            <a:extLst>
              <a:ext uri="{FF2B5EF4-FFF2-40B4-BE49-F238E27FC236}">
                <a16:creationId xmlns:a16="http://schemas.microsoft.com/office/drawing/2014/main" id="{1969841A-D2DC-4A77-AE79-3EDDF4B2A06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50" r="26391" b="13729"/>
          <a:stretch/>
        </p:blipFill>
        <p:spPr bwMode="auto">
          <a:xfrm>
            <a:off x="1628842" y="1492656"/>
            <a:ext cx="3434177" cy="2518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farms in india">
            <a:extLst>
              <a:ext uri="{FF2B5EF4-FFF2-40B4-BE49-F238E27FC236}">
                <a16:creationId xmlns:a16="http://schemas.microsoft.com/office/drawing/2014/main" id="{A585F033-6DD2-4C3F-83F2-53EFF2415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2590" y="1482928"/>
            <a:ext cx="3578144" cy="2518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1490614-E01C-4AE0-9C23-72401F40F003}"/>
              </a:ext>
            </a:extLst>
          </p:cNvPr>
          <p:cNvSpPr txBox="1">
            <a:spLocks/>
          </p:cNvSpPr>
          <p:nvPr/>
        </p:nvSpPr>
        <p:spPr>
          <a:xfrm>
            <a:off x="2682738" y="4507151"/>
            <a:ext cx="6259703" cy="19811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2800" dirty="0"/>
              <a:t>SmartFarming 		AgroTech		</a:t>
            </a:r>
          </a:p>
          <a:p>
            <a:r>
              <a:rPr lang="en-IN" sz="2800" dirty="0"/>
              <a:t>	</a:t>
            </a:r>
          </a:p>
          <a:p>
            <a:r>
              <a:rPr lang="en-IN" sz="2800" dirty="0"/>
              <a:t>					   AI</a:t>
            </a:r>
          </a:p>
        </p:txBody>
      </p:sp>
    </p:spTree>
    <p:extLst>
      <p:ext uri="{BB962C8B-B14F-4D97-AF65-F5344CB8AC3E}">
        <p14:creationId xmlns:p14="http://schemas.microsoft.com/office/powerpoint/2010/main" val="979975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esca grape">
            <a:extLst>
              <a:ext uri="{FF2B5EF4-FFF2-40B4-BE49-F238E27FC236}">
                <a16:creationId xmlns:a16="http://schemas.microsoft.com/office/drawing/2014/main" id="{A19F36C3-B643-4E91-872F-89EA9A828C6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13" y="461076"/>
            <a:ext cx="4113347" cy="2557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Related image">
            <a:extLst>
              <a:ext uri="{FF2B5EF4-FFF2-40B4-BE49-F238E27FC236}">
                <a16:creationId xmlns:a16="http://schemas.microsoft.com/office/drawing/2014/main" id="{CA699643-E1A3-4975-935C-52EA22CC70D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054" name="Picture 6" descr="Related image">
            <a:extLst>
              <a:ext uri="{FF2B5EF4-FFF2-40B4-BE49-F238E27FC236}">
                <a16:creationId xmlns:a16="http://schemas.microsoft.com/office/drawing/2014/main" id="{AB3195BF-2648-4480-B365-1C73143E85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2" r="2108" b="20766"/>
          <a:stretch/>
        </p:blipFill>
        <p:spPr bwMode="auto">
          <a:xfrm>
            <a:off x="606313" y="3625788"/>
            <a:ext cx="4098474" cy="2771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potato leaf blight">
            <a:extLst>
              <a:ext uri="{FF2B5EF4-FFF2-40B4-BE49-F238E27FC236}">
                <a16:creationId xmlns:a16="http://schemas.microsoft.com/office/drawing/2014/main" id="{A33104A4-0A42-45FE-A125-19AEF9215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170" y="1603529"/>
            <a:ext cx="4461523" cy="334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A44FCA-0B74-43BE-A21F-417370B9FCDA}"/>
              </a:ext>
            </a:extLst>
          </p:cNvPr>
          <p:cNvSpPr txBox="1"/>
          <p:nvPr/>
        </p:nvSpPr>
        <p:spPr>
          <a:xfrm>
            <a:off x="606313" y="2618298"/>
            <a:ext cx="409847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Esca, Grape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ACDC81-8792-4D34-99D8-62436B31C47D}"/>
              </a:ext>
            </a:extLst>
          </p:cNvPr>
          <p:cNvSpPr txBox="1"/>
          <p:nvPr/>
        </p:nvSpPr>
        <p:spPr>
          <a:xfrm>
            <a:off x="606313" y="5996814"/>
            <a:ext cx="409847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Mold, Tomato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A9FF54-82D7-40D0-BE4F-BFB03ADC2000}"/>
              </a:ext>
            </a:extLst>
          </p:cNvPr>
          <p:cNvSpPr txBox="1"/>
          <p:nvPr/>
        </p:nvSpPr>
        <p:spPr>
          <a:xfrm>
            <a:off x="5116170" y="4549561"/>
            <a:ext cx="4461522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Calibri" panose="020F0502020204030204" pitchFamily="34" charset="0"/>
                <a:cs typeface="Calibri" panose="020F0502020204030204" pitchFamily="34" charset="0"/>
              </a:rPr>
              <a:t>Blight, Potato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452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BE1CD-7A4C-4D56-BC9F-C55A9C26F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FB545-28B6-43B6-B5AD-73A492001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657291" cy="1593685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3078" name="Picture 6" descr="Image result for tensorflow logo svg">
            <a:extLst>
              <a:ext uri="{FF2B5EF4-FFF2-40B4-BE49-F238E27FC236}">
                <a16:creationId xmlns:a16="http://schemas.microsoft.com/office/drawing/2014/main" id="{7C245999-CF68-47FF-BC02-FCD8DBB77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2160589"/>
            <a:ext cx="3573653" cy="2977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7B8D54-6376-4FBC-A21A-012B7355CD38}"/>
              </a:ext>
            </a:extLst>
          </p:cNvPr>
          <p:cNvSpPr txBox="1"/>
          <p:nvPr/>
        </p:nvSpPr>
        <p:spPr>
          <a:xfrm>
            <a:off x="5544766" y="2910660"/>
            <a:ext cx="357365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State of the Art AI library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Keras wrapper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CNN for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892052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Image result for flask python">
            <a:extLst>
              <a:ext uri="{FF2B5EF4-FFF2-40B4-BE49-F238E27FC236}">
                <a16:creationId xmlns:a16="http://schemas.microsoft.com/office/drawing/2014/main" id="{D3138404-6CB6-4020-8D5F-50C148514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23" y="2160589"/>
            <a:ext cx="4171950" cy="233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3FC29E-452A-4FCD-A199-8DAC7F91A00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003973" y="2160589"/>
            <a:ext cx="364711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Python server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REST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Compatible with TensorFlow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380484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mongodb">
            <a:extLst>
              <a:ext uri="{FF2B5EF4-FFF2-40B4-BE49-F238E27FC236}">
                <a16:creationId xmlns:a16="http://schemas.microsoft.com/office/drawing/2014/main" id="{81F7BE73-A3FE-481C-9BAA-CAFCD2481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263" y="2765358"/>
            <a:ext cx="5031364" cy="1327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8F1E72-7051-4308-A05C-15557E831FA6}"/>
              </a:ext>
            </a:extLst>
          </p:cNvPr>
          <p:cNvSpPr txBox="1"/>
          <p:nvPr/>
        </p:nvSpPr>
        <p:spPr>
          <a:xfrm>
            <a:off x="6376375" y="2990142"/>
            <a:ext cx="33365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Non structures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Scalable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???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0427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Image result for docker">
            <a:extLst>
              <a:ext uri="{FF2B5EF4-FFF2-40B4-BE49-F238E27FC236}">
                <a16:creationId xmlns:a16="http://schemas.microsoft.com/office/drawing/2014/main" id="{21988D6C-DAFB-4496-BA4F-4FEDA639A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266" y="2115671"/>
            <a:ext cx="2968027" cy="2626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BFD26E-D5D5-4A97-A7AB-30D5F094D6FF}"/>
              </a:ext>
            </a:extLst>
          </p:cNvPr>
          <p:cNvSpPr txBox="1"/>
          <p:nvPr/>
        </p:nvSpPr>
        <p:spPr>
          <a:xfrm>
            <a:off x="6096000" y="2688586"/>
            <a:ext cx="25518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Containerization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High 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Clustering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976226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CDBB6-51A8-4173-8D02-B108ABF76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Scope and Applications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AF55B1-6237-4898-806E-9B881BDE0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5" y="2018269"/>
            <a:ext cx="4925798" cy="34226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EF1425-7D50-4638-9886-8E00C3046ED6}"/>
              </a:ext>
            </a:extLst>
          </p:cNvPr>
          <p:cNvSpPr txBox="1"/>
          <p:nvPr/>
        </p:nvSpPr>
        <p:spPr>
          <a:xfrm>
            <a:off x="6096000" y="1930400"/>
            <a:ext cx="345656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Realtime image detection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Diagnosis and cure information</a:t>
            </a:r>
          </a:p>
          <a:p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Expert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Tailor made for Farmers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285926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74</TotalTime>
  <Words>100</Words>
  <Application>Microsoft Office PowerPoint</Application>
  <PresentationFormat>Widescreen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Wingdings 3</vt:lpstr>
      <vt:lpstr>Facet</vt:lpstr>
      <vt:lpstr>Plant Disease Detection (using AI)</vt:lpstr>
      <vt:lpstr>Contents</vt:lpstr>
      <vt:lpstr>Idea</vt:lpstr>
      <vt:lpstr>PowerPoint Presentation</vt:lpstr>
      <vt:lpstr>Technology</vt:lpstr>
      <vt:lpstr>PowerPoint Presentation</vt:lpstr>
      <vt:lpstr>PowerPoint Presentation</vt:lpstr>
      <vt:lpstr>PowerPoint Presentation</vt:lpstr>
      <vt:lpstr>Scope and Applications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Disease Detection (using AI)</dc:title>
  <dc:creator>Tanay Karve</dc:creator>
  <cp:lastModifiedBy>Tanay Karve</cp:lastModifiedBy>
  <cp:revision>8</cp:revision>
  <dcterms:created xsi:type="dcterms:W3CDTF">2019-11-08T11:22:28Z</dcterms:created>
  <dcterms:modified xsi:type="dcterms:W3CDTF">2019-11-08T12:37:05Z</dcterms:modified>
</cp:coreProperties>
</file>

<file path=docProps/thumbnail.jpeg>
</file>